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  <p:sldMasterId id="2147483657" r:id="rId2"/>
  </p:sldMasterIdLst>
  <p:notesMasterIdLst>
    <p:notesMasterId r:id="rId10"/>
  </p:notesMasterIdLst>
  <p:handoutMasterIdLst>
    <p:handoutMasterId r:id="rId11"/>
  </p:handoutMasterIdLst>
  <p:sldIdLst>
    <p:sldId id="1203" r:id="rId3"/>
    <p:sldId id="992" r:id="rId4"/>
    <p:sldId id="1469" r:id="rId5"/>
    <p:sldId id="1474" r:id="rId6"/>
    <p:sldId id="1475" r:id="rId7"/>
    <p:sldId id="1465" r:id="rId8"/>
    <p:sldId id="1467" r:id="rId9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pos="7105" userDrawn="1">
          <p15:clr>
            <a:srgbClr val="A4A3A4"/>
          </p15:clr>
        </p15:guide>
        <p15:guide id="7" orient="horz" pos="149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E9E1"/>
    <a:srgbClr val="FBF4F0"/>
    <a:srgbClr val="CC0000"/>
    <a:srgbClr val="D40000"/>
    <a:srgbClr val="FF9999"/>
    <a:srgbClr val="FFFFFF"/>
    <a:srgbClr val="F6E9D6"/>
    <a:srgbClr val="540000"/>
    <a:srgbClr val="E71E17"/>
    <a:srgbClr val="731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09" autoAdjust="0"/>
    <p:restoredTop sz="96131" autoAdjust="0"/>
  </p:normalViewPr>
  <p:slideViewPr>
    <p:cSldViewPr showGuides="1">
      <p:cViewPr varScale="1">
        <p:scale>
          <a:sx n="88" d="100"/>
          <a:sy n="88" d="100"/>
        </p:scale>
        <p:origin x="552" y="77"/>
      </p:cViewPr>
      <p:guideLst>
        <p:guide pos="3840"/>
        <p:guide pos="7105"/>
        <p:guide orient="horz" pos="149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301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8F6420-9AF2-44ED-9A2D-A4D388F95F86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7D9FA-F893-48CB-B91E-B66DDE4981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3CC7B-F96E-4B2C-992B-B794D87698E3}" type="datetimeFigureOut">
              <a:rPr lang="zh-CN" altLang="en-US" smtClean="0"/>
              <a:t>2024/5/15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B1FB53-074E-453F-8BCF-006D7CFC3CA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4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0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1FB53-074E-453F-8BCF-006D7CFC3CA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1FB53-074E-453F-8BCF-006D7CFC3CA0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1FB53-074E-453F-8BCF-006D7CFC3CA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1FB53-074E-453F-8BCF-006D7CFC3CA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556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1FB53-074E-453F-8BCF-006D7CFC3CA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285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236DC3-DF46-4C9C-8BD4-2C052E4267C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20322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1FB53-074E-453F-8BCF-006D7CFC3CA0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 flipV="1">
            <a:off x="815413" y="864208"/>
            <a:ext cx="11376587" cy="13549"/>
          </a:xfrm>
          <a:prstGeom prst="line">
            <a:avLst/>
          </a:prstGeom>
          <a:ln w="19050">
            <a:solidFill>
              <a:srgbClr val="E71E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 userDrawn="1"/>
        </p:nvSpPr>
        <p:spPr>
          <a:xfrm>
            <a:off x="-48683" y="863965"/>
            <a:ext cx="12240683" cy="61203"/>
          </a:xfrm>
          <a:prstGeom prst="rect">
            <a:avLst/>
          </a:prstGeom>
          <a:solidFill>
            <a:srgbClr val="E71E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56" y="116632"/>
            <a:ext cx="628657" cy="6286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5167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l" defTabSz="1219200" rtl="0" eaLnBrk="1" latinLnBrk="0" hangingPunct="1">
        <a:spcBef>
          <a:spcPct val="0"/>
        </a:spcBef>
        <a:buNone/>
        <a:defRPr sz="373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xStyles>
    <p:titleStyle>
      <a:lvl1pPr algn="l" defTabSz="1219200" rtl="0" eaLnBrk="1" latinLnBrk="0" hangingPunct="1">
        <a:spcBef>
          <a:spcPct val="0"/>
        </a:spcBef>
        <a:buNone/>
        <a:defRPr sz="373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990600" indent="-3810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524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2133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7432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7305"/>
            <a:ext cx="12240683" cy="6858000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47246" y="2205251"/>
            <a:ext cx="11921059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5400" b="1" dirty="0">
                <a:ln w="15875">
                  <a:noFill/>
                </a:ln>
                <a:blipFill dpi="0" rotWithShape="1">
                  <a:blip r:embed="rId4"/>
                  <a:srcRect/>
                  <a:stretch>
                    <a:fillRect/>
                  </a:stretch>
                </a:blipFill>
                <a:latin typeface="思源黑体 CN Bold" panose="020B0800000000000000" pitchFamily="34" charset="-122"/>
                <a:ea typeface="思源黑体 CN Bold" panose="020B0800000000000000" pitchFamily="34" charset="-122"/>
                <a:cs typeface="八大山人 V2007" panose="02000600000000000000" pitchFamily="2" charset="-122"/>
                <a:sym typeface="思源黑体 CN Normal" panose="020B0400000000000000" pitchFamily="34" charset="-122"/>
              </a:rPr>
              <a:t>发展对象推优预备党员会议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2225" y="303288"/>
            <a:ext cx="3569047" cy="1189683"/>
          </a:xfrm>
          <a:prstGeom prst="rect">
            <a:avLst/>
          </a:prstGeom>
        </p:spPr>
      </p:pic>
      <p:sp>
        <p:nvSpPr>
          <p:cNvPr id="31" name="矩形 30"/>
          <p:cNvSpPr/>
          <p:nvPr/>
        </p:nvSpPr>
        <p:spPr>
          <a:xfrm>
            <a:off x="2009693" y="4774360"/>
            <a:ext cx="84208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chemeClr val="accent6">
                    <a:lumMod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软件工程学生第一党支部     时间：</a:t>
            </a:r>
            <a:r>
              <a:rPr lang="en-US" altLang="zh-CN" sz="3200" dirty="0">
                <a:solidFill>
                  <a:schemeClr val="accent6">
                    <a:lumMod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2024.5.17</a:t>
            </a:r>
            <a:endParaRPr lang="zh-CN" altLang="en-US" sz="3200" dirty="0">
              <a:solidFill>
                <a:schemeClr val="accent6">
                  <a:lumMod val="7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592096" y="4183131"/>
            <a:ext cx="8986755" cy="340128"/>
            <a:chOff x="1170035" y="1491630"/>
            <a:chExt cx="6740066" cy="255096"/>
          </a:xfrm>
        </p:grpSpPr>
        <p:grpSp>
          <p:nvGrpSpPr>
            <p:cNvPr id="33" name="组合 32"/>
            <p:cNvGrpSpPr/>
            <p:nvPr/>
          </p:nvGrpSpPr>
          <p:grpSpPr>
            <a:xfrm>
              <a:off x="4118171" y="1491630"/>
              <a:ext cx="887762" cy="255096"/>
              <a:chOff x="3965502" y="1879809"/>
              <a:chExt cx="1193100" cy="342834"/>
            </a:xfrm>
            <a:solidFill>
              <a:srgbClr val="E71E17"/>
            </a:solidFill>
          </p:grpSpPr>
          <p:sp>
            <p:nvSpPr>
              <p:cNvPr id="39" name="dark-star-shape_15445"/>
              <p:cNvSpPr>
                <a:spLocks noChangeAspect="1"/>
              </p:cNvSpPr>
              <p:nvPr/>
            </p:nvSpPr>
            <p:spPr bwMode="auto">
              <a:xfrm>
                <a:off x="4391609" y="1879809"/>
                <a:ext cx="360781" cy="342834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46" name="dark-star-shape_15445"/>
              <p:cNvSpPr>
                <a:spLocks noChangeAspect="1"/>
              </p:cNvSpPr>
              <p:nvPr/>
            </p:nvSpPr>
            <p:spPr bwMode="auto">
              <a:xfrm>
                <a:off x="4771621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47" name="dark-star-shape_15445"/>
              <p:cNvSpPr>
                <a:spLocks noChangeAspect="1"/>
              </p:cNvSpPr>
              <p:nvPr/>
            </p:nvSpPr>
            <p:spPr bwMode="auto">
              <a:xfrm>
                <a:off x="4161559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48" name="dark-star-shape_15445"/>
              <p:cNvSpPr>
                <a:spLocks noChangeAspect="1"/>
              </p:cNvSpPr>
              <p:nvPr/>
            </p:nvSpPr>
            <p:spPr bwMode="auto">
              <a:xfrm>
                <a:off x="396550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49" name="dark-star-shape_15445"/>
              <p:cNvSpPr>
                <a:spLocks noChangeAspect="1"/>
              </p:cNvSpPr>
              <p:nvPr/>
            </p:nvSpPr>
            <p:spPr bwMode="auto">
              <a:xfrm>
                <a:off x="503791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1170035" y="1619178"/>
              <a:ext cx="6740066" cy="0"/>
              <a:chOff x="1170035" y="2082167"/>
              <a:chExt cx="6740066" cy="0"/>
            </a:xfrm>
          </p:grpSpPr>
          <p:cxnSp>
            <p:nvCxnSpPr>
              <p:cNvPr id="36" name="直接连接符 35"/>
              <p:cNvCxnSpPr/>
              <p:nvPr/>
            </p:nvCxnSpPr>
            <p:spPr>
              <a:xfrm>
                <a:off x="5148064" y="2082167"/>
                <a:ext cx="2762037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/>
              <p:cNvCxnSpPr/>
              <p:nvPr/>
            </p:nvCxnSpPr>
            <p:spPr>
              <a:xfrm>
                <a:off x="1170035" y="2082167"/>
                <a:ext cx="2825901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40683" cy="6858000"/>
          </a:xfrm>
          <a:prstGeom prst="rect">
            <a:avLst/>
          </a:prstGeom>
        </p:spPr>
      </p:pic>
      <p:grpSp>
        <p:nvGrpSpPr>
          <p:cNvPr id="49" name="Group 5"/>
          <p:cNvGrpSpPr/>
          <p:nvPr/>
        </p:nvGrpSpPr>
        <p:grpSpPr bwMode="auto">
          <a:xfrm>
            <a:off x="466384" y="2387116"/>
            <a:ext cx="1586834" cy="1305534"/>
            <a:chOff x="1001850" y="1034497"/>
            <a:chExt cx="4063297" cy="3341641"/>
          </a:xfrm>
        </p:grpSpPr>
        <p:sp>
          <p:nvSpPr>
            <p:cNvPr id="53" name="Rectangle 3"/>
            <p:cNvSpPr/>
            <p:nvPr/>
          </p:nvSpPr>
          <p:spPr>
            <a:xfrm>
              <a:off x="1001850" y="1926477"/>
              <a:ext cx="3579086" cy="2449661"/>
            </a:xfrm>
            <a:prstGeom prst="rect">
              <a:avLst/>
            </a:prstGeom>
          </p:spPr>
          <p:txBody>
            <a:bodyPr anchor="ctr"/>
            <a:lstStyle/>
            <a:p>
              <a:pPr algn="ctr" eaLnBrk="1" hangingPunct="1">
                <a:buFont typeface="Arial" panose="020B0604020202020204" pitchFamily="34" charset="0"/>
                <a:buNone/>
                <a:defRPr/>
              </a:pPr>
              <a:r>
                <a:rPr lang="zh-CN" altLang="en-US" sz="5335" b="1" dirty="0">
                  <a:solidFill>
                    <a:srgbClr val="E71E17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目录</a:t>
              </a:r>
            </a:p>
          </p:txBody>
        </p:sp>
        <p:sp>
          <p:nvSpPr>
            <p:cNvPr id="54" name="Rectangle 4"/>
            <p:cNvSpPr/>
            <p:nvPr/>
          </p:nvSpPr>
          <p:spPr>
            <a:xfrm rot="5400000">
              <a:off x="2093334" y="1196051"/>
              <a:ext cx="3133367" cy="2810259"/>
            </a:xfrm>
            <a:prstGeom prst="rect">
              <a:avLst/>
            </a:prstGeom>
          </p:spPr>
          <p:txBody>
            <a:bodyPr vert="horz" wrap="none">
              <a:normAutofit/>
            </a:bodyPr>
            <a:lstStyle/>
            <a:p>
              <a:pPr eaLnBrk="1" hangingPunct="1">
                <a:buFont typeface="Arial" panose="020B0604020202020204" pitchFamily="34" charset="0"/>
                <a:buNone/>
                <a:defRPr/>
              </a:pPr>
              <a:endParaRPr lang="en-US" altLang="zh-CN" sz="2135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519603" y="1340768"/>
            <a:ext cx="8256917" cy="2791780"/>
            <a:chOff x="2519603" y="1340769"/>
            <a:chExt cx="8256917" cy="2791780"/>
          </a:xfrm>
        </p:grpSpPr>
        <p:sp>
          <p:nvSpPr>
            <p:cNvPr id="55" name="圆角矩形 12"/>
            <p:cNvSpPr/>
            <p:nvPr/>
          </p:nvSpPr>
          <p:spPr bwMode="auto">
            <a:xfrm>
              <a:off x="2519603" y="1340769"/>
              <a:ext cx="656661" cy="648072"/>
            </a:xfrm>
            <a:prstGeom prst="roundRect">
              <a:avLst>
                <a:gd name="adj" fmla="val 0"/>
              </a:avLst>
            </a:prstGeom>
            <a:solidFill>
              <a:srgbClr val="E71E17"/>
            </a:solidFill>
            <a:ln w="12700">
              <a:solidFill>
                <a:srgbClr val="E71E17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7" tIns="45724" rIns="91447" bIns="45724" anchor="ctr"/>
            <a:lstStyle/>
            <a:p>
              <a:pPr algn="ctr">
                <a:defRPr/>
              </a:pPr>
              <a:r>
                <a:rPr lang="en-US" altLang="zh-CN" sz="3200" dirty="0">
                  <a:solidFill>
                    <a:schemeClr val="accent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1</a:t>
              </a:r>
              <a:endParaRPr lang="zh-CN" altLang="en-US" sz="320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56" name="圆角矩形 12"/>
            <p:cNvSpPr/>
            <p:nvPr/>
          </p:nvSpPr>
          <p:spPr bwMode="auto">
            <a:xfrm>
              <a:off x="3287688" y="1340769"/>
              <a:ext cx="7488832" cy="648072"/>
            </a:xfrm>
            <a:prstGeom prst="roundRect">
              <a:avLst>
                <a:gd name="adj" fmla="val 0"/>
              </a:avLst>
            </a:prstGeom>
            <a:noFill/>
            <a:ln w="12700">
              <a:solidFill>
                <a:srgbClr val="E71E17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7" tIns="45724" rIns="91447" bIns="45724" anchor="ctr"/>
            <a:lstStyle/>
            <a:p>
              <a:pPr algn="ctr">
                <a:defRPr/>
              </a:pPr>
              <a:r>
                <a:rPr lang="zh-CN" altLang="en-US" sz="2800" b="1" dirty="0">
                  <a:solidFill>
                    <a:srgbClr val="E71E17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议题学习：永葆廉洁守初心</a:t>
              </a:r>
            </a:p>
          </p:txBody>
        </p:sp>
        <p:sp>
          <p:nvSpPr>
            <p:cNvPr id="61" name="圆角矩形 12"/>
            <p:cNvSpPr/>
            <p:nvPr/>
          </p:nvSpPr>
          <p:spPr bwMode="auto">
            <a:xfrm>
              <a:off x="2519603" y="2387116"/>
              <a:ext cx="656661" cy="648071"/>
            </a:xfrm>
            <a:prstGeom prst="roundRect">
              <a:avLst>
                <a:gd name="adj" fmla="val 0"/>
              </a:avLst>
            </a:prstGeom>
            <a:solidFill>
              <a:srgbClr val="E71E17"/>
            </a:solidFill>
            <a:ln w="12700">
              <a:solidFill>
                <a:srgbClr val="E71E17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7" tIns="45724" rIns="91447" bIns="45724" anchor="ctr"/>
            <a:lstStyle/>
            <a:p>
              <a:pPr algn="ctr">
                <a:defRPr/>
              </a:pPr>
              <a:r>
                <a:rPr lang="en-US" altLang="zh-CN" sz="3200" dirty="0">
                  <a:solidFill>
                    <a:schemeClr val="accent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2</a:t>
              </a:r>
              <a:endParaRPr lang="zh-CN" altLang="en-US" sz="320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62" name="圆角矩形 12"/>
            <p:cNvSpPr/>
            <p:nvPr/>
          </p:nvSpPr>
          <p:spPr bwMode="auto">
            <a:xfrm>
              <a:off x="3287688" y="2387116"/>
              <a:ext cx="7488832" cy="648071"/>
            </a:xfrm>
            <a:prstGeom prst="roundRect">
              <a:avLst>
                <a:gd name="adj" fmla="val 0"/>
              </a:avLst>
            </a:prstGeom>
            <a:noFill/>
            <a:ln w="12700">
              <a:solidFill>
                <a:srgbClr val="E71E17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7" tIns="45724" rIns="91447" bIns="45724" anchor="ctr"/>
            <a:lstStyle/>
            <a:p>
              <a:pPr algn="ctr">
                <a:defRPr/>
              </a:pPr>
              <a:r>
                <a:rPr lang="zh-CN" altLang="en-US" sz="2800" b="1" dirty="0">
                  <a:solidFill>
                    <a:srgbClr val="E71E17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发展对象汇报</a:t>
              </a:r>
            </a:p>
          </p:txBody>
        </p:sp>
        <p:sp>
          <p:nvSpPr>
            <p:cNvPr id="19" name="圆角矩形 12"/>
            <p:cNvSpPr/>
            <p:nvPr/>
          </p:nvSpPr>
          <p:spPr bwMode="auto">
            <a:xfrm>
              <a:off x="2519603" y="3429000"/>
              <a:ext cx="656661" cy="703549"/>
            </a:xfrm>
            <a:prstGeom prst="roundRect">
              <a:avLst>
                <a:gd name="adj" fmla="val 0"/>
              </a:avLst>
            </a:prstGeom>
            <a:solidFill>
              <a:srgbClr val="E71E17"/>
            </a:solidFill>
            <a:ln w="12700">
              <a:solidFill>
                <a:srgbClr val="E71E17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7" tIns="45724" rIns="91447" bIns="45724" anchor="ctr"/>
            <a:lstStyle/>
            <a:p>
              <a:pPr algn="ctr">
                <a:defRPr/>
              </a:pPr>
              <a:r>
                <a:rPr lang="en-US" altLang="zh-CN" sz="3200" dirty="0">
                  <a:solidFill>
                    <a:schemeClr val="accent1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ea"/>
                  <a:sym typeface="思源黑体 CN Normal" panose="020B0400000000000000" pitchFamily="34" charset="-122"/>
                </a:rPr>
                <a:t>3</a:t>
              </a:r>
              <a:endParaRPr lang="zh-CN" altLang="en-US" sz="320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  <p:sp>
          <p:nvSpPr>
            <p:cNvPr id="20" name="圆角矩形 12"/>
            <p:cNvSpPr/>
            <p:nvPr/>
          </p:nvSpPr>
          <p:spPr bwMode="auto">
            <a:xfrm>
              <a:off x="3287688" y="3429000"/>
              <a:ext cx="7488832" cy="703549"/>
            </a:xfrm>
            <a:prstGeom prst="roundRect">
              <a:avLst>
                <a:gd name="adj" fmla="val 0"/>
              </a:avLst>
            </a:prstGeom>
            <a:noFill/>
            <a:ln w="12700">
              <a:solidFill>
                <a:srgbClr val="E71E17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7" tIns="45724" rIns="91447" bIns="45724" anchor="ctr"/>
            <a:lstStyle/>
            <a:p>
              <a:pPr algn="ctr">
                <a:defRPr/>
              </a:pPr>
              <a:endParaRPr lang="zh-CN" altLang="en-US" sz="2800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931930" y="3549941"/>
            <a:ext cx="6196518" cy="9531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2800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正式党员投票</a:t>
            </a:r>
          </a:p>
          <a:p>
            <a:pPr algn="ctr">
              <a:defRPr/>
            </a:pPr>
            <a:endParaRPr lang="zh-CN" altLang="en-US" sz="2800" b="1" dirty="0">
              <a:solidFill>
                <a:srgbClr val="E71E17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+mn-ea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40683" cy="6858000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955305" y="2885044"/>
            <a:ext cx="10240527" cy="92333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zh-CN" altLang="en-US" sz="5400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议题学习：永葆廉洁守初心</a:t>
            </a:r>
          </a:p>
        </p:txBody>
      </p:sp>
      <p:sp>
        <p:nvSpPr>
          <p:cNvPr id="18" name="矩形: 圆角 1"/>
          <p:cNvSpPr/>
          <p:nvPr/>
        </p:nvSpPr>
        <p:spPr>
          <a:xfrm>
            <a:off x="4741765" y="1231787"/>
            <a:ext cx="2667608" cy="640175"/>
          </a:xfrm>
          <a:prstGeom prst="roundRect">
            <a:avLst>
              <a:gd name="adj" fmla="val 50000"/>
            </a:avLst>
          </a:prstGeom>
          <a:solidFill>
            <a:srgbClr val="E71E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855333" y="1249515"/>
            <a:ext cx="2530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第一部分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1936766" y="2151852"/>
            <a:ext cx="8256917" cy="340128"/>
            <a:chOff x="1458067" y="1491630"/>
            <a:chExt cx="6192688" cy="255096"/>
          </a:xfrm>
        </p:grpSpPr>
        <p:grpSp>
          <p:nvGrpSpPr>
            <p:cNvPr id="21" name="组合 20"/>
            <p:cNvGrpSpPr/>
            <p:nvPr/>
          </p:nvGrpSpPr>
          <p:grpSpPr>
            <a:xfrm>
              <a:off x="4118171" y="1491630"/>
              <a:ext cx="887762" cy="255096"/>
              <a:chOff x="3965502" y="1879809"/>
              <a:chExt cx="1193100" cy="342834"/>
            </a:xfrm>
            <a:solidFill>
              <a:srgbClr val="E71E17"/>
            </a:solidFill>
          </p:grpSpPr>
          <p:sp>
            <p:nvSpPr>
              <p:cNvPr id="25" name="dark-star-shape_15445"/>
              <p:cNvSpPr>
                <a:spLocks noChangeAspect="1"/>
              </p:cNvSpPr>
              <p:nvPr/>
            </p:nvSpPr>
            <p:spPr bwMode="auto">
              <a:xfrm>
                <a:off x="4391609" y="1879809"/>
                <a:ext cx="360781" cy="342834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6" name="dark-star-shape_15445"/>
              <p:cNvSpPr>
                <a:spLocks noChangeAspect="1"/>
              </p:cNvSpPr>
              <p:nvPr/>
            </p:nvSpPr>
            <p:spPr bwMode="auto">
              <a:xfrm>
                <a:off x="4771621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7" name="dark-star-shape_15445"/>
              <p:cNvSpPr>
                <a:spLocks noChangeAspect="1"/>
              </p:cNvSpPr>
              <p:nvPr/>
            </p:nvSpPr>
            <p:spPr bwMode="auto">
              <a:xfrm>
                <a:off x="4161559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8" name="dark-star-shape_15445"/>
              <p:cNvSpPr>
                <a:spLocks noChangeAspect="1"/>
              </p:cNvSpPr>
              <p:nvPr/>
            </p:nvSpPr>
            <p:spPr bwMode="auto">
              <a:xfrm>
                <a:off x="396550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9" name="dark-star-shape_15445"/>
              <p:cNvSpPr>
                <a:spLocks noChangeAspect="1"/>
              </p:cNvSpPr>
              <p:nvPr/>
            </p:nvSpPr>
            <p:spPr bwMode="auto">
              <a:xfrm>
                <a:off x="503791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458067" y="1619178"/>
              <a:ext cx="6192688" cy="0"/>
              <a:chOff x="1458067" y="2082167"/>
              <a:chExt cx="6192688" cy="0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5148064" y="2082167"/>
                <a:ext cx="2502691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458067" y="2082167"/>
                <a:ext cx="2537869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4" y="0"/>
            <a:ext cx="12240683" cy="6858000"/>
          </a:xfrm>
          <a:prstGeom prst="rect">
            <a:avLst/>
          </a:prstGeom>
        </p:spPr>
      </p:pic>
      <p:pic>
        <p:nvPicPr>
          <p:cNvPr id="3" name="议题学习视频">
            <a:hlinkClick r:id="" action="ppaction://media"/>
            <a:extLst>
              <a:ext uri="{FF2B5EF4-FFF2-40B4-BE49-F238E27FC236}">
                <a16:creationId xmlns:a16="http://schemas.microsoft.com/office/drawing/2014/main" id="{2D46901B-1AB2-78E4-E633-C44756379A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5440" y="2036132"/>
            <a:ext cx="4952681" cy="278573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8DC1A0B-16EB-BADD-E4BF-B9C1E5FD3C3E}"/>
              </a:ext>
            </a:extLst>
          </p:cNvPr>
          <p:cNvSpPr txBox="1"/>
          <p:nvPr/>
        </p:nvSpPr>
        <p:spPr>
          <a:xfrm>
            <a:off x="6456040" y="1976486"/>
            <a:ext cx="4317365" cy="2905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accent6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中国特色社会主义进入新时代，以习近平同志为核心的党中央，把党风廉政建设和反腐败斗争作为全面从严治党的重要内容，正风肃纪，反腐惩恶，营造了廉洁从政的良好环境。</a:t>
            </a:r>
          </a:p>
        </p:txBody>
      </p:sp>
    </p:spTree>
    <p:extLst>
      <p:ext uri="{BB962C8B-B14F-4D97-AF65-F5344CB8AC3E}">
        <p14:creationId xmlns:p14="http://schemas.microsoft.com/office/powerpoint/2010/main" val="27141948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8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40683" cy="6858000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975736" y="2814011"/>
            <a:ext cx="10240527" cy="92333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zh-CN" altLang="en-US" sz="5400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发展对象汇报</a:t>
            </a:r>
          </a:p>
        </p:txBody>
      </p:sp>
      <p:sp>
        <p:nvSpPr>
          <p:cNvPr id="18" name="矩形: 圆角 1"/>
          <p:cNvSpPr/>
          <p:nvPr/>
        </p:nvSpPr>
        <p:spPr>
          <a:xfrm>
            <a:off x="4741765" y="1231787"/>
            <a:ext cx="2667608" cy="640175"/>
          </a:xfrm>
          <a:prstGeom prst="roundRect">
            <a:avLst>
              <a:gd name="adj" fmla="val 50000"/>
            </a:avLst>
          </a:prstGeom>
          <a:solidFill>
            <a:srgbClr val="E71E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855333" y="1249515"/>
            <a:ext cx="2530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第二部分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1936766" y="2151852"/>
            <a:ext cx="8256917" cy="340128"/>
            <a:chOff x="1458067" y="1491630"/>
            <a:chExt cx="6192688" cy="255096"/>
          </a:xfrm>
        </p:grpSpPr>
        <p:grpSp>
          <p:nvGrpSpPr>
            <p:cNvPr id="21" name="组合 20"/>
            <p:cNvGrpSpPr/>
            <p:nvPr/>
          </p:nvGrpSpPr>
          <p:grpSpPr>
            <a:xfrm>
              <a:off x="4118171" y="1491630"/>
              <a:ext cx="887762" cy="255096"/>
              <a:chOff x="3965502" y="1879809"/>
              <a:chExt cx="1193100" cy="342834"/>
            </a:xfrm>
            <a:solidFill>
              <a:srgbClr val="E71E17"/>
            </a:solidFill>
          </p:grpSpPr>
          <p:sp>
            <p:nvSpPr>
              <p:cNvPr id="25" name="dark-star-shape_15445"/>
              <p:cNvSpPr>
                <a:spLocks noChangeAspect="1"/>
              </p:cNvSpPr>
              <p:nvPr/>
            </p:nvSpPr>
            <p:spPr bwMode="auto">
              <a:xfrm>
                <a:off x="4391609" y="1879809"/>
                <a:ext cx="360781" cy="342834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6" name="dark-star-shape_15445"/>
              <p:cNvSpPr>
                <a:spLocks noChangeAspect="1"/>
              </p:cNvSpPr>
              <p:nvPr/>
            </p:nvSpPr>
            <p:spPr bwMode="auto">
              <a:xfrm>
                <a:off x="4771621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7" name="dark-star-shape_15445"/>
              <p:cNvSpPr>
                <a:spLocks noChangeAspect="1"/>
              </p:cNvSpPr>
              <p:nvPr/>
            </p:nvSpPr>
            <p:spPr bwMode="auto">
              <a:xfrm>
                <a:off x="4161559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8" name="dark-star-shape_15445"/>
              <p:cNvSpPr>
                <a:spLocks noChangeAspect="1"/>
              </p:cNvSpPr>
              <p:nvPr/>
            </p:nvSpPr>
            <p:spPr bwMode="auto">
              <a:xfrm>
                <a:off x="396550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9" name="dark-star-shape_15445"/>
              <p:cNvSpPr>
                <a:spLocks noChangeAspect="1"/>
              </p:cNvSpPr>
              <p:nvPr/>
            </p:nvSpPr>
            <p:spPr bwMode="auto">
              <a:xfrm>
                <a:off x="503791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458067" y="1619178"/>
              <a:ext cx="6192688" cy="0"/>
              <a:chOff x="1458067" y="2082167"/>
              <a:chExt cx="6192688" cy="0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5148064" y="2082167"/>
                <a:ext cx="2502691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458067" y="2082167"/>
                <a:ext cx="2537869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532491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916827" y="161075"/>
            <a:ext cx="11515876" cy="543675"/>
          </a:xfrm>
          <a:prstGeom prst="rect">
            <a:avLst/>
          </a:prstGeom>
          <a:effectLst/>
        </p:spPr>
        <p:txBody>
          <a:bodyPr vert="horz" wrap="square">
            <a:spAutoFit/>
          </a:bodyPr>
          <a:lstStyle/>
          <a:p>
            <a:pPr>
              <a:defRPr/>
            </a:pPr>
            <a:r>
              <a:rPr lang="zh-CN" altLang="en-US" sz="2935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发展对象汇报</a:t>
            </a:r>
          </a:p>
        </p:txBody>
      </p:sp>
      <p:sp>
        <p:nvSpPr>
          <p:cNvPr id="10" name="五边形 9"/>
          <p:cNvSpPr/>
          <p:nvPr/>
        </p:nvSpPr>
        <p:spPr>
          <a:xfrm>
            <a:off x="0" y="1169111"/>
            <a:ext cx="3012109" cy="536043"/>
          </a:xfrm>
          <a:prstGeom prst="homePlate">
            <a:avLst/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noAutofit/>
          </a:bodyPr>
          <a:lstStyle/>
          <a:p>
            <a:pPr algn="ctr">
              <a:defRPr/>
            </a:pPr>
            <a:r>
              <a:rPr lang="zh-CN" altLang="en-US" b="1" kern="0" spc="-133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汇报人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ECA886A-2E4C-A648-CD66-73E5F11A77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935097"/>
              </p:ext>
            </p:extLst>
          </p:nvPr>
        </p:nvGraphicFramePr>
        <p:xfrm>
          <a:off x="3935760" y="2042846"/>
          <a:ext cx="4032448" cy="27723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224">
                  <a:extLst>
                    <a:ext uri="{9D8B030D-6E8A-4147-A177-3AD203B41FA5}">
                      <a16:colId xmlns:a16="http://schemas.microsoft.com/office/drawing/2014/main" val="1123185324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784693831"/>
                    </a:ext>
                  </a:extLst>
                </a:gridCol>
              </a:tblGrid>
              <a:tr h="575622"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俞子娴</a:t>
                      </a:r>
                      <a:endParaRPr lang="zh-CN" sz="2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谢舒媞</a:t>
                      </a:r>
                      <a:endParaRPr lang="zh-CN" sz="2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7131941"/>
                  </a:ext>
                </a:extLst>
              </a:tr>
              <a:tr h="575622"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郑佳淇</a:t>
                      </a:r>
                      <a:endParaRPr lang="zh-CN" sz="2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温宗杰</a:t>
                      </a:r>
                      <a:endParaRPr lang="zh-CN" sz="2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0419"/>
                  </a:ext>
                </a:extLst>
              </a:tr>
              <a:tr h="575622"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叶颖勤</a:t>
                      </a:r>
                      <a:endParaRPr lang="zh-CN" sz="2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李梓荣</a:t>
                      </a:r>
                      <a:endParaRPr lang="zh-CN" sz="2400" kern="10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165753"/>
                  </a:ext>
                </a:extLst>
              </a:tr>
              <a:tr h="522721"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李锦盈</a:t>
                      </a:r>
                      <a:endParaRPr lang="zh-CN" sz="2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sz="2400" b="1" kern="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邓文淏</a:t>
                      </a:r>
                      <a:endParaRPr lang="zh-CN" sz="2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4683381"/>
                  </a:ext>
                </a:extLst>
              </a:tr>
              <a:tr h="522721">
                <a:tc>
                  <a:txBody>
                    <a:bodyPr/>
                    <a:lstStyle/>
                    <a:p>
                      <a:pPr marL="0" marR="0" lvl="0" indent="0" algn="ctr" defTabSz="1219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2400" b="1" kern="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王欣缘</a:t>
                      </a:r>
                      <a:endParaRPr lang="zh-CN" altLang="zh-CN" sz="2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sz="2400" kern="100" dirty="0">
                        <a:effectLst/>
                        <a:latin typeface="宋体" panose="02010600030101010101" pitchFamily="2" charset="-122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608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5932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" y="2679"/>
            <a:ext cx="12240683" cy="6858000"/>
          </a:xfrm>
          <a:prstGeom prst="rect">
            <a:avLst/>
          </a:prstGeom>
        </p:spPr>
      </p:pic>
      <p:sp>
        <p:nvSpPr>
          <p:cNvPr id="39" name="矩形 38"/>
          <p:cNvSpPr/>
          <p:nvPr/>
        </p:nvSpPr>
        <p:spPr>
          <a:xfrm>
            <a:off x="965017" y="2780218"/>
            <a:ext cx="10240527" cy="923330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algn="ctr">
              <a:defRPr/>
            </a:pPr>
            <a:r>
              <a:rPr lang="zh-CN" altLang="en-US" sz="5400" b="1" dirty="0">
                <a:solidFill>
                  <a:srgbClr val="E71E17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ea"/>
                <a:sym typeface="思源黑体 CN Normal" panose="020B0400000000000000" pitchFamily="34" charset="-122"/>
              </a:rPr>
              <a:t>正式党员投票</a:t>
            </a:r>
          </a:p>
        </p:txBody>
      </p:sp>
      <p:sp>
        <p:nvSpPr>
          <p:cNvPr id="18" name="矩形: 圆角 1"/>
          <p:cNvSpPr/>
          <p:nvPr/>
        </p:nvSpPr>
        <p:spPr>
          <a:xfrm>
            <a:off x="4741765" y="1231787"/>
            <a:ext cx="2667608" cy="640175"/>
          </a:xfrm>
          <a:prstGeom prst="roundRect">
            <a:avLst>
              <a:gd name="adj" fmla="val 50000"/>
            </a:avLst>
          </a:prstGeom>
          <a:solidFill>
            <a:srgbClr val="E71E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855333" y="1249515"/>
            <a:ext cx="2530013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第三部分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1936766" y="2151852"/>
            <a:ext cx="8256917" cy="340128"/>
            <a:chOff x="1458067" y="1491630"/>
            <a:chExt cx="6192688" cy="255096"/>
          </a:xfrm>
        </p:grpSpPr>
        <p:grpSp>
          <p:nvGrpSpPr>
            <p:cNvPr id="21" name="组合 20"/>
            <p:cNvGrpSpPr/>
            <p:nvPr/>
          </p:nvGrpSpPr>
          <p:grpSpPr>
            <a:xfrm>
              <a:off x="4118171" y="1491630"/>
              <a:ext cx="887762" cy="255096"/>
              <a:chOff x="3965502" y="1879809"/>
              <a:chExt cx="1193100" cy="342834"/>
            </a:xfrm>
            <a:solidFill>
              <a:srgbClr val="E71E17"/>
            </a:solidFill>
          </p:grpSpPr>
          <p:sp>
            <p:nvSpPr>
              <p:cNvPr id="25" name="dark-star-shape_15445"/>
              <p:cNvSpPr>
                <a:spLocks noChangeAspect="1"/>
              </p:cNvSpPr>
              <p:nvPr/>
            </p:nvSpPr>
            <p:spPr bwMode="auto">
              <a:xfrm>
                <a:off x="4391609" y="1879809"/>
                <a:ext cx="360781" cy="342834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6" name="dark-star-shape_15445"/>
              <p:cNvSpPr>
                <a:spLocks noChangeAspect="1"/>
              </p:cNvSpPr>
              <p:nvPr/>
            </p:nvSpPr>
            <p:spPr bwMode="auto">
              <a:xfrm>
                <a:off x="4771621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7" name="dark-star-shape_15445"/>
              <p:cNvSpPr>
                <a:spLocks noChangeAspect="1"/>
              </p:cNvSpPr>
              <p:nvPr/>
            </p:nvSpPr>
            <p:spPr bwMode="auto">
              <a:xfrm>
                <a:off x="4161559" y="1951407"/>
                <a:ext cx="210089" cy="199638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8" name="dark-star-shape_15445"/>
              <p:cNvSpPr>
                <a:spLocks noChangeAspect="1"/>
              </p:cNvSpPr>
              <p:nvPr/>
            </p:nvSpPr>
            <p:spPr bwMode="auto">
              <a:xfrm>
                <a:off x="396550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9" name="dark-star-shape_15445"/>
              <p:cNvSpPr>
                <a:spLocks noChangeAspect="1"/>
              </p:cNvSpPr>
              <p:nvPr/>
            </p:nvSpPr>
            <p:spPr bwMode="auto">
              <a:xfrm>
                <a:off x="5037912" y="1993883"/>
                <a:ext cx="120690" cy="114687"/>
              </a:xfrm>
              <a:custGeom>
                <a:avLst/>
                <a:gdLst>
                  <a:gd name="T0" fmla="*/ 374 w 723"/>
                  <a:gd name="T1" fmla="*/ 21 h 688"/>
                  <a:gd name="T2" fmla="*/ 425 w 723"/>
                  <a:gd name="T3" fmla="*/ 232 h 688"/>
                  <a:gd name="T4" fmla="*/ 477 w 723"/>
                  <a:gd name="T5" fmla="*/ 270 h 688"/>
                  <a:gd name="T6" fmla="*/ 698 w 723"/>
                  <a:gd name="T7" fmla="*/ 256 h 688"/>
                  <a:gd name="T8" fmla="*/ 706 w 723"/>
                  <a:gd name="T9" fmla="*/ 280 h 688"/>
                  <a:gd name="T10" fmla="*/ 524 w 723"/>
                  <a:gd name="T11" fmla="*/ 388 h 688"/>
                  <a:gd name="T12" fmla="*/ 504 w 723"/>
                  <a:gd name="T13" fmla="*/ 450 h 688"/>
                  <a:gd name="T14" fmla="*/ 582 w 723"/>
                  <a:gd name="T15" fmla="*/ 661 h 688"/>
                  <a:gd name="T16" fmla="*/ 562 w 723"/>
                  <a:gd name="T17" fmla="*/ 675 h 688"/>
                  <a:gd name="T18" fmla="*/ 394 w 723"/>
                  <a:gd name="T19" fmla="*/ 527 h 688"/>
                  <a:gd name="T20" fmla="*/ 329 w 723"/>
                  <a:gd name="T21" fmla="*/ 527 h 688"/>
                  <a:gd name="T22" fmla="*/ 161 w 723"/>
                  <a:gd name="T23" fmla="*/ 675 h 688"/>
                  <a:gd name="T24" fmla="*/ 141 w 723"/>
                  <a:gd name="T25" fmla="*/ 661 h 688"/>
                  <a:gd name="T26" fmla="*/ 219 w 723"/>
                  <a:gd name="T27" fmla="*/ 450 h 688"/>
                  <a:gd name="T28" fmla="*/ 199 w 723"/>
                  <a:gd name="T29" fmla="*/ 388 h 688"/>
                  <a:gd name="T30" fmla="*/ 17 w 723"/>
                  <a:gd name="T31" fmla="*/ 280 h 688"/>
                  <a:gd name="T32" fmla="*/ 25 w 723"/>
                  <a:gd name="T33" fmla="*/ 256 h 688"/>
                  <a:gd name="T34" fmla="*/ 246 w 723"/>
                  <a:gd name="T35" fmla="*/ 270 h 688"/>
                  <a:gd name="T36" fmla="*/ 298 w 723"/>
                  <a:gd name="T37" fmla="*/ 232 h 688"/>
                  <a:gd name="T38" fmla="*/ 349 w 723"/>
                  <a:gd name="T39" fmla="*/ 21 h 688"/>
                  <a:gd name="T40" fmla="*/ 374 w 723"/>
                  <a:gd name="T41" fmla="*/ 21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23" h="688">
                    <a:moveTo>
                      <a:pt x="374" y="21"/>
                    </a:moveTo>
                    <a:lnTo>
                      <a:pt x="425" y="232"/>
                    </a:lnTo>
                    <a:cubicBezTo>
                      <a:pt x="431" y="253"/>
                      <a:pt x="455" y="270"/>
                      <a:pt x="477" y="270"/>
                    </a:cubicBezTo>
                    <a:lnTo>
                      <a:pt x="698" y="256"/>
                    </a:lnTo>
                    <a:cubicBezTo>
                      <a:pt x="720" y="256"/>
                      <a:pt x="723" y="267"/>
                      <a:pt x="706" y="280"/>
                    </a:cubicBezTo>
                    <a:lnTo>
                      <a:pt x="524" y="388"/>
                    </a:lnTo>
                    <a:cubicBezTo>
                      <a:pt x="506" y="401"/>
                      <a:pt x="497" y="429"/>
                      <a:pt x="504" y="450"/>
                    </a:cubicBezTo>
                    <a:lnTo>
                      <a:pt x="582" y="661"/>
                    </a:lnTo>
                    <a:cubicBezTo>
                      <a:pt x="589" y="682"/>
                      <a:pt x="580" y="688"/>
                      <a:pt x="562" y="675"/>
                    </a:cubicBezTo>
                    <a:lnTo>
                      <a:pt x="394" y="527"/>
                    </a:lnTo>
                    <a:cubicBezTo>
                      <a:pt x="376" y="514"/>
                      <a:pt x="347" y="514"/>
                      <a:pt x="329" y="527"/>
                    </a:cubicBezTo>
                    <a:lnTo>
                      <a:pt x="161" y="675"/>
                    </a:lnTo>
                    <a:cubicBezTo>
                      <a:pt x="143" y="688"/>
                      <a:pt x="134" y="682"/>
                      <a:pt x="141" y="661"/>
                    </a:cubicBezTo>
                    <a:lnTo>
                      <a:pt x="219" y="450"/>
                    </a:lnTo>
                    <a:cubicBezTo>
                      <a:pt x="226" y="429"/>
                      <a:pt x="217" y="401"/>
                      <a:pt x="199" y="388"/>
                    </a:cubicBezTo>
                    <a:lnTo>
                      <a:pt x="17" y="280"/>
                    </a:lnTo>
                    <a:cubicBezTo>
                      <a:pt x="0" y="267"/>
                      <a:pt x="3" y="256"/>
                      <a:pt x="25" y="256"/>
                    </a:cubicBezTo>
                    <a:lnTo>
                      <a:pt x="246" y="270"/>
                    </a:lnTo>
                    <a:cubicBezTo>
                      <a:pt x="268" y="270"/>
                      <a:pt x="291" y="253"/>
                      <a:pt x="298" y="232"/>
                    </a:cubicBezTo>
                    <a:lnTo>
                      <a:pt x="349" y="21"/>
                    </a:lnTo>
                    <a:cubicBezTo>
                      <a:pt x="356" y="0"/>
                      <a:pt x="367" y="0"/>
                      <a:pt x="374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endParaRPr lang="zh-CN" altLang="en-US" sz="3200">
                  <a:latin typeface="思源黑体 CN Normal" panose="020B0400000000000000" pitchFamily="34" charset="-122"/>
                  <a:ea typeface="思源黑体 CN Normal" panose="020B04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1458067" y="1619178"/>
              <a:ext cx="6192688" cy="0"/>
              <a:chOff x="1458067" y="2082167"/>
              <a:chExt cx="6192688" cy="0"/>
            </a:xfrm>
          </p:grpSpPr>
          <p:cxnSp>
            <p:nvCxnSpPr>
              <p:cNvPr id="23" name="直接连接符 22"/>
              <p:cNvCxnSpPr/>
              <p:nvPr/>
            </p:nvCxnSpPr>
            <p:spPr>
              <a:xfrm>
                <a:off x="5148064" y="2082167"/>
                <a:ext cx="2502691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>
                <a:off x="1458067" y="2082167"/>
                <a:ext cx="2537869" cy="0"/>
              </a:xfrm>
              <a:prstGeom prst="line">
                <a:avLst/>
              </a:prstGeom>
              <a:ln w="15875">
                <a:solidFill>
                  <a:srgbClr val="E71E17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8e3cbcbd483853973e7732fa82647b28f8ec89a"/>
  <p:tag name="ISPRING_PRESENTATION_TITLE" val="医院4"/>
  <p:tag name="ISPRING_FIRST_PUBLISH" val="1"/>
  <p:tag name="COMMONDATA" val="eyJoZGlkIjoiNTEyYzEzOGU2MDk4YWNjMGIzNzUwNzVlMjhmN2Y1ZTcifQ=="/>
</p:tagLst>
</file>

<file path=ppt/theme/theme1.xml><?xml version="1.0" encoding="utf-8"?>
<a:theme xmlns:a="http://schemas.openxmlformats.org/drawingml/2006/main" name="首页">
  <a:themeElements>
    <a:clrScheme name="医院蓝绿">
      <a:dk1>
        <a:srgbClr val="11A0DC"/>
      </a:dk1>
      <a:lt1>
        <a:srgbClr val="B2B2B2"/>
      </a:lt1>
      <a:dk2>
        <a:srgbClr val="204F7D"/>
      </a:dk2>
      <a:lt2>
        <a:srgbClr val="CFD82F"/>
      </a:lt2>
      <a:accent1>
        <a:srgbClr val="FFFFFF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0070C0"/>
      </a:hlink>
      <a:folHlink>
        <a:srgbClr val="7030A0"/>
      </a:folHlink>
    </a:clrScheme>
    <a:fontScheme name="ios">
      <a:majorFont>
        <a:latin typeface="TeXGyreAdventor"/>
        <a:ea typeface="微软雅黑"/>
        <a:cs typeface=""/>
      </a:majorFont>
      <a:minorFont>
        <a:latin typeface="Ping He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首页">
  <a:themeElements>
    <a:clrScheme name="自定义 5">
      <a:dk1>
        <a:srgbClr val="373843"/>
      </a:dk1>
      <a:lt1>
        <a:srgbClr val="FFFFFF"/>
      </a:lt1>
      <a:dk2>
        <a:srgbClr val="11BED5"/>
      </a:dk2>
      <a:lt2>
        <a:srgbClr val="FFFFFF"/>
      </a:lt2>
      <a:accent1>
        <a:srgbClr val="11BED5"/>
      </a:accent1>
      <a:accent2>
        <a:srgbClr val="FFC000"/>
      </a:accent2>
      <a:accent3>
        <a:srgbClr val="11BED5"/>
      </a:accent3>
      <a:accent4>
        <a:srgbClr val="FFC000"/>
      </a:accent4>
      <a:accent5>
        <a:srgbClr val="11BED5"/>
      </a:accent5>
      <a:accent6>
        <a:srgbClr val="FFC000"/>
      </a:accent6>
      <a:hlink>
        <a:srgbClr val="11BED5"/>
      </a:hlink>
      <a:folHlink>
        <a:srgbClr val="800080"/>
      </a:folHlink>
    </a:clrScheme>
    <a:fontScheme name="ios">
      <a:majorFont>
        <a:latin typeface="TeXGyreAdventor"/>
        <a:ea typeface="微软雅黑"/>
        <a:cs typeface=""/>
      </a:majorFont>
      <a:minorFont>
        <a:latin typeface="Ping Hei"/>
        <a:ea typeface="方正兰亭超细黑简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128</Words>
  <Application>Microsoft Office PowerPoint</Application>
  <PresentationFormat>宽屏</PresentationFormat>
  <Paragraphs>34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等线</vt:lpstr>
      <vt:lpstr>思源黑体 CN Bold</vt:lpstr>
      <vt:lpstr>思源黑体 CN Normal</vt:lpstr>
      <vt:lpstr>宋体</vt:lpstr>
      <vt:lpstr>微软雅黑</vt:lpstr>
      <vt:lpstr>Arial</vt:lpstr>
      <vt:lpstr>Calibri</vt:lpstr>
      <vt:lpstr>首页</vt:lpstr>
      <vt:lpstr>1_首页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医院4</dc:title>
  <dc:creator>dcq888</dc:creator>
  <dc:description>QQ：987900079    我图网独家原创模版   http://hi.ooopic.com/dcq888/tuku</dc:description>
  <cp:lastModifiedBy>JL W</cp:lastModifiedBy>
  <cp:revision>1505</cp:revision>
  <dcterms:created xsi:type="dcterms:W3CDTF">2023-12-05T12:53:08Z</dcterms:created>
  <dcterms:modified xsi:type="dcterms:W3CDTF">2024-05-15T12:07:57Z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C142F4FFC2624CF083E03B586880F18D_12</vt:lpwstr>
  </property>
  <property fmtid="{D5CDD505-2E9C-101B-9397-08002B2CF9AE}" pid="3" name="KSOProductBuildVer">
    <vt:lpwstr>2052-12.1.0.15990</vt:lpwstr>
  </property>
</Properties>
</file>

<file path=docProps/thumbnail.jpeg>
</file>